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37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1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99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82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436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57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749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3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2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65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0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0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56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39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4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9DE52A-069B-49BE-B69E-ED4AC145E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F6AC4A-046A-4D93-A3EE-22F5C2A27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36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41549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</a:t>
            </a:r>
            <a:r>
              <a:rPr lang="ru-RU" sz="2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Родионово-Несветайского 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обращает внимание на 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sportguk.ru/wp-content/uploads/2020/07/0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26" y="1620982"/>
            <a:ext cx="11045045" cy="4937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14657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6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Прокуратура Родионово-Несветайского  района обращает внимание 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Обливского района обращает внимание на </dc:title>
  <dc:creator>Любимова Ольга Владимировна</dc:creator>
  <cp:lastModifiedBy>Любимова Ольга Владимировна</cp:lastModifiedBy>
  <cp:revision>4</cp:revision>
  <dcterms:created xsi:type="dcterms:W3CDTF">2022-04-22T13:38:29Z</dcterms:created>
  <dcterms:modified xsi:type="dcterms:W3CDTF">2022-06-17T13:58:05Z</dcterms:modified>
</cp:coreProperties>
</file>