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Любимова Ольга Владимировна" initials="ЛОВ" lastIdx="0" clrIdx="0">
    <p:extLst>
      <p:ext uri="{19B8F6BF-5375-455C-9EA6-DF929625EA0E}">
        <p15:presenceInfo xmlns:p15="http://schemas.microsoft.com/office/powerpoint/2012/main" userId="S-1-5-21-2342350333-2740871039-1900367864-6625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45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6/17/2022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6/17/2022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6/17/2022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6/17/2022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6/17/2022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https://avatars.mds.yandex.net/get-zen_doc/3964212/pub_5f8e76dd9095e028cd9ee970_5f8e7b8375135c19995df5a1/scale_1200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1999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457200" y="165449"/>
            <a:ext cx="1131146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Прокуратура </a:t>
            </a:r>
            <a:r>
              <a:rPr lang="ru-RU" sz="3200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Родионово-Несветайского</a:t>
            </a:r>
            <a:r>
              <a:rPr lang="ru-RU" sz="32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2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района</a:t>
            </a:r>
          </a:p>
          <a:p>
            <a:pPr algn="ctr"/>
            <a:r>
              <a:rPr lang="ru-RU" sz="32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предупреждает: </a:t>
            </a:r>
            <a:endParaRPr lang="ru-RU" sz="32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33860" y="2300013"/>
            <a:ext cx="344838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</a:t>
            </a:r>
            <a:r>
              <a:rPr lang="ru-RU" sz="2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глобальной</a:t>
            </a:r>
            <a:r>
              <a:rPr lang="ru-RU" sz="2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сети </a:t>
            </a:r>
          </a:p>
          <a:p>
            <a:pPr algn="ctr"/>
            <a:r>
              <a:rPr lang="ru-RU" sz="2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будь</a:t>
            </a:r>
            <a:r>
              <a:rPr lang="ru-RU" sz="2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осторожен</a:t>
            </a:r>
            <a:endParaRPr lang="ru-RU" sz="24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148905" y="3700896"/>
            <a:ext cx="404309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 стань жертвой </a:t>
            </a:r>
          </a:p>
          <a:p>
            <a:pPr algn="ctr"/>
            <a:r>
              <a:rPr lang="ru-RU" sz="2800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кибер</a:t>
            </a:r>
            <a:r>
              <a:rPr lang="ru-RU" sz="2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-преступников</a:t>
            </a:r>
            <a:endParaRPr lang="ru-RU" sz="28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05057983"/>
      </p:ext>
    </p:extLst>
  </p:cSld>
  <p:clrMapOvr>
    <a:masterClrMapping/>
  </p:clrMapOvr>
</p:sld>
</file>

<file path=ppt/theme/theme1.xml><?xml version="1.0" encoding="utf-8"?>
<a:theme xmlns:a="http://schemas.openxmlformats.org/drawingml/2006/main" name="Сектор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8</TotalTime>
  <Words>14</Words>
  <Application>Microsoft Office PowerPoint</Application>
  <PresentationFormat>Широкоэкранный</PresentationFormat>
  <Paragraphs>6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4" baseType="lpstr">
      <vt:lpstr>Century Gothic</vt:lpstr>
      <vt:lpstr>Wingdings 3</vt:lpstr>
      <vt:lpstr>Сектор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Любимова Ольга Владимировна</dc:creator>
  <cp:lastModifiedBy>Любимова Ольга Владимировна</cp:lastModifiedBy>
  <cp:revision>3</cp:revision>
  <dcterms:created xsi:type="dcterms:W3CDTF">2022-05-11T15:36:23Z</dcterms:created>
  <dcterms:modified xsi:type="dcterms:W3CDTF">2022-06-17T14:01:30Z</dcterms:modified>
</cp:coreProperties>
</file>